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9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357092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4722766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4411211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3534885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7141931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46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14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0213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2019300" y="2059719"/>
            <a:ext cx="8153400" cy="303159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يظهر معرفة ومهارة في التصميم والخياطة والنسيج 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1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800593" y="607516"/>
            <a:ext cx="1061508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akkal Majalla" panose="02000000000000000000" pitchFamily="2" charset="-78"/>
                <a:cs typeface="Sakkal Majalla" panose="02000000000000000000" pitchFamily="2" charset="-78"/>
              </a:rPr>
              <a:t>الدرس 19</a:t>
            </a:r>
            <a:endParaRPr lang="en-US" sz="2400" b="0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1085226"/>
              </p:ext>
            </p:extLst>
          </p:nvPr>
        </p:nvGraphicFramePr>
        <p:xfrm>
          <a:off x="544286" y="1250311"/>
          <a:ext cx="11255828" cy="8883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2514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1959429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0168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497633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يحدد نوع وقياس القماش الذي سيستخدمه في خياطة التصميم الذي تم تحديده  مسبقا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يصمم ويخيط أزياء مختلفة ومتنوعة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b="1" dirty="0"/>
                        <a:t>يستخدم  نوع القياس للقماش في خياطة التصميم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يظهر معرفة ومهارة في التصميم والخياطة </a:t>
                      </a:r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والنسيج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8" name="مربع نص 7">
            <a:extLst>
              <a:ext uri="{FF2B5EF4-FFF2-40B4-BE49-F238E27FC236}">
                <a16:creationId xmlns:a16="http://schemas.microsoft.com/office/drawing/2014/main" id="{C3A10D2F-D730-8D65-8C02-B92784CD97B0}"/>
              </a:ext>
            </a:extLst>
          </p:cNvPr>
          <p:cNvSpPr txBox="1"/>
          <p:nvPr/>
        </p:nvSpPr>
        <p:spPr>
          <a:xfrm>
            <a:off x="1491343" y="2590800"/>
            <a:ext cx="830925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ct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ar-SA" sz="2400" b="1" dirty="0"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rPr>
              <a:t>ضع علامة (صح ) امام صورة قماش الحرير </a:t>
            </a:r>
            <a:endParaRPr kumimoji="0" lang="ar-AE" sz="2400" b="1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28" name="مربع نص 27">
            <a:extLst>
              <a:ext uri="{FF2B5EF4-FFF2-40B4-BE49-F238E27FC236}">
                <a16:creationId xmlns:a16="http://schemas.microsoft.com/office/drawing/2014/main" id="{108F95D6-6E86-002E-A360-2701565A98C3}"/>
              </a:ext>
            </a:extLst>
          </p:cNvPr>
          <p:cNvSpPr txBox="1"/>
          <p:nvPr/>
        </p:nvSpPr>
        <p:spPr>
          <a:xfrm>
            <a:off x="3406587" y="4803197"/>
            <a:ext cx="1464817" cy="832615"/>
          </a:xfrm>
          <a:prstGeom prst="rect">
            <a:avLst/>
          </a:prstGeom>
          <a:noFill/>
          <a:ln w="12700" cap="flat">
            <a:solidFill>
              <a:schemeClr val="tx1"/>
            </a:solidFill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1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30" name="مستطيل 29">
            <a:extLst>
              <a:ext uri="{FF2B5EF4-FFF2-40B4-BE49-F238E27FC236}">
                <a16:creationId xmlns:a16="http://schemas.microsoft.com/office/drawing/2014/main" id="{C03B5F93-5961-265B-D7EB-110DEB44C827}"/>
              </a:ext>
            </a:extLst>
          </p:cNvPr>
          <p:cNvSpPr/>
          <p:nvPr/>
        </p:nvSpPr>
        <p:spPr>
          <a:xfrm>
            <a:off x="7320598" y="4507264"/>
            <a:ext cx="1435673" cy="1073357"/>
          </a:xfrm>
          <a:prstGeom prst="rect">
            <a:avLst/>
          </a:prstGeom>
          <a:solidFill>
            <a:srgbClr val="FFFFFF"/>
          </a:solidFill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ar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37" name="صورة 36">
            <a:extLst>
              <a:ext uri="{FF2B5EF4-FFF2-40B4-BE49-F238E27FC236}">
                <a16:creationId xmlns:a16="http://schemas.microsoft.com/office/drawing/2014/main" id="{53354218-3DFA-CDAA-A69F-B7596E00C1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24" y="3831770"/>
            <a:ext cx="2524125" cy="2359853"/>
          </a:xfrm>
          <a:prstGeom prst="rect">
            <a:avLst/>
          </a:prstGeom>
        </p:spPr>
      </p:pic>
      <p:pic>
        <p:nvPicPr>
          <p:cNvPr id="38" name="صورة 37">
            <a:extLst>
              <a:ext uri="{FF2B5EF4-FFF2-40B4-BE49-F238E27FC236}">
                <a16:creationId xmlns:a16="http://schemas.microsoft.com/office/drawing/2014/main" id="{5896BD8D-C565-E596-4471-5BF6BC14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61324" y="3934188"/>
            <a:ext cx="2524125" cy="1809750"/>
          </a:xfrm>
          <a:prstGeom prst="rect">
            <a:avLst/>
          </a:prstGeom>
        </p:spPr>
      </p:pic>
      <p:cxnSp>
        <p:nvCxnSpPr>
          <p:cNvPr id="4" name="Straight Connector 3"/>
          <p:cNvCxnSpPr/>
          <p:nvPr/>
        </p:nvCxnSpPr>
        <p:spPr>
          <a:xfrm>
            <a:off x="3903785" y="5046785"/>
            <a:ext cx="228600" cy="193430"/>
          </a:xfrm>
          <a:prstGeom prst="line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Arrow Connector 6"/>
          <p:cNvCxnSpPr/>
          <p:nvPr/>
        </p:nvCxnSpPr>
        <p:spPr>
          <a:xfrm flipV="1">
            <a:off x="4158762" y="4507264"/>
            <a:ext cx="211015" cy="715367"/>
          </a:xfrm>
          <a:prstGeom prst="straightConnector1">
            <a:avLst/>
          </a:prstGeom>
          <a:noFill/>
          <a:ln w="12700" cap="flat">
            <a:solidFill>
              <a:schemeClr val="accent1"/>
            </a:solidFill>
            <a:prstDash val="solid"/>
            <a:miter lim="800000"/>
            <a:tailEnd type="triangle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299859508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1511</TotalTime>
  <Words>60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SUAAD KHALFAN AMER SAEED AL AMERI</dc:creator>
  <cp:lastModifiedBy>HESSA ABDULLA SAEED AL MAZROUEI</cp:lastModifiedBy>
  <cp:revision>23</cp:revision>
  <dcterms:created xsi:type="dcterms:W3CDTF">2024-07-04T06:51:15Z</dcterms:created>
  <dcterms:modified xsi:type="dcterms:W3CDTF">2024-10-22T04:53:59Z</dcterms:modified>
</cp:coreProperties>
</file>